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43493-222E-4396-8C7B-5AC779DB8DAA}" v="1" dt="2024-04-09T11:53:49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er Fiket Ivana (POHR - HR/Zagreb)" userId="d854aea7-756c-4e9a-9c74-8e87a1b08b2e" providerId="ADAL" clId="{E13AFB0B-EA8C-48F6-AE71-7BEAA6BD0753}"/>
    <pc:docChg chg="custSel modSld">
      <pc:chgData name="Biller Fiket Ivana (POHR - HR/Zagreb)" userId="d854aea7-756c-4e9a-9c74-8e87a1b08b2e" providerId="ADAL" clId="{E13AFB0B-EA8C-48F6-AE71-7BEAA6BD0753}" dt="2024-02-23T12:25:34.662" v="62" actId="5793"/>
      <pc:docMkLst>
        <pc:docMk/>
      </pc:docMkLst>
      <pc:sldChg chg="modSp mod">
        <pc:chgData name="Biller Fiket Ivana (POHR - HR/Zagreb)" userId="d854aea7-756c-4e9a-9c74-8e87a1b08b2e" providerId="ADAL" clId="{E13AFB0B-EA8C-48F6-AE71-7BEAA6BD0753}" dt="2024-02-23T12:23:42.747" v="10" actId="20577"/>
        <pc:sldMkLst>
          <pc:docMk/>
          <pc:sldMk cId="4011322305" sldId="256"/>
        </pc:sldMkLst>
        <pc:spChg chg="mod">
          <ac:chgData name="Biller Fiket Ivana (POHR - HR/Zagreb)" userId="d854aea7-756c-4e9a-9c74-8e87a1b08b2e" providerId="ADAL" clId="{E13AFB0B-EA8C-48F6-AE71-7BEAA6BD0753}" dt="2024-02-23T12:23:42.747" v="10" actId="20577"/>
          <ac:spMkLst>
            <pc:docMk/>
            <pc:sldMk cId="4011322305" sldId="256"/>
            <ac:spMk id="2" creationId="{A2C5ED03-A11C-A47A-CE4C-35428494BC62}"/>
          </ac:spMkLst>
        </pc:spChg>
      </pc:sldChg>
      <pc:sldChg chg="modSp mod">
        <pc:chgData name="Biller Fiket Ivana (POHR - HR/Zagreb)" userId="d854aea7-756c-4e9a-9c74-8e87a1b08b2e" providerId="ADAL" clId="{E13AFB0B-EA8C-48F6-AE71-7BEAA6BD0753}" dt="2024-02-23T12:24:25.454" v="34" actId="20577"/>
        <pc:sldMkLst>
          <pc:docMk/>
          <pc:sldMk cId="1123061129" sldId="257"/>
        </pc:sldMkLst>
        <pc:spChg chg="mod">
          <ac:chgData name="Biller Fiket Ivana (POHR - HR/Zagreb)" userId="d854aea7-756c-4e9a-9c74-8e87a1b08b2e" providerId="ADAL" clId="{E13AFB0B-EA8C-48F6-AE71-7BEAA6BD0753}" dt="2024-02-23T12:24:25.454" v="34" actId="20577"/>
          <ac:spMkLst>
            <pc:docMk/>
            <pc:sldMk cId="1123061129" sldId="257"/>
            <ac:spMk id="3" creationId="{2760686F-9F8C-1DA6-0A8A-C7F6025E8C32}"/>
          </ac:spMkLst>
        </pc:spChg>
      </pc:sldChg>
      <pc:sldChg chg="modSp mod">
        <pc:chgData name="Biller Fiket Ivana (POHR - HR/Zagreb)" userId="d854aea7-756c-4e9a-9c74-8e87a1b08b2e" providerId="ADAL" clId="{E13AFB0B-EA8C-48F6-AE71-7BEAA6BD0753}" dt="2024-02-23T12:24:49.541" v="38" actId="20577"/>
        <pc:sldMkLst>
          <pc:docMk/>
          <pc:sldMk cId="3181969539" sldId="261"/>
        </pc:sldMkLst>
        <pc:spChg chg="mod">
          <ac:chgData name="Biller Fiket Ivana (POHR - HR/Zagreb)" userId="d854aea7-756c-4e9a-9c74-8e87a1b08b2e" providerId="ADAL" clId="{E13AFB0B-EA8C-48F6-AE71-7BEAA6BD0753}" dt="2024-02-23T12:24:49.541" v="38" actId="20577"/>
          <ac:spMkLst>
            <pc:docMk/>
            <pc:sldMk cId="3181969539" sldId="261"/>
            <ac:spMk id="2" creationId="{8A9736F5-4F94-2ED3-17B4-B7ABDE500A7F}"/>
          </ac:spMkLst>
        </pc:spChg>
      </pc:sldChg>
      <pc:sldChg chg="modSp mod">
        <pc:chgData name="Biller Fiket Ivana (POHR - HR/Zagreb)" userId="d854aea7-756c-4e9a-9c74-8e87a1b08b2e" providerId="ADAL" clId="{E13AFB0B-EA8C-48F6-AE71-7BEAA6BD0753}" dt="2024-02-23T12:25:34.662" v="62" actId="5793"/>
        <pc:sldMkLst>
          <pc:docMk/>
          <pc:sldMk cId="1192515260" sldId="263"/>
        </pc:sldMkLst>
        <pc:spChg chg="mod">
          <ac:chgData name="Biller Fiket Ivana (POHR - HR/Zagreb)" userId="d854aea7-756c-4e9a-9c74-8e87a1b08b2e" providerId="ADAL" clId="{E13AFB0B-EA8C-48F6-AE71-7BEAA6BD0753}" dt="2024-02-23T12:25:34.662" v="62" actId="5793"/>
          <ac:spMkLst>
            <pc:docMk/>
            <pc:sldMk cId="1192515260" sldId="263"/>
            <ac:spMk id="69" creationId="{A23BF855-60FE-1027-A4F3-C47C7C3AC4B1}"/>
          </ac:spMkLst>
        </pc:spChg>
      </pc:sldChg>
    </pc:docChg>
  </pc:docChgLst>
  <pc:docChgLst>
    <pc:chgData name="Biller Fiket Ivana (POHR - HR/Zagreb)" userId="d854aea7-756c-4e9a-9c74-8e87a1b08b2e" providerId="ADAL" clId="{98443493-222E-4396-8C7B-5AC779DB8DAA}"/>
    <pc:docChg chg="custSel modSld">
      <pc:chgData name="Biller Fiket Ivana (POHR - HR/Zagreb)" userId="d854aea7-756c-4e9a-9c74-8e87a1b08b2e" providerId="ADAL" clId="{98443493-222E-4396-8C7B-5AC779DB8DAA}" dt="2024-04-09T11:53:49.680" v="7"/>
      <pc:docMkLst>
        <pc:docMk/>
      </pc:docMkLst>
      <pc:sldChg chg="modSp mod">
        <pc:chgData name="Biller Fiket Ivana (POHR - HR/Zagreb)" userId="d854aea7-756c-4e9a-9c74-8e87a1b08b2e" providerId="ADAL" clId="{98443493-222E-4396-8C7B-5AC779DB8DAA}" dt="2024-04-09T11:51:07.198" v="5" actId="20577"/>
        <pc:sldMkLst>
          <pc:docMk/>
          <pc:sldMk cId="4011322305" sldId="256"/>
        </pc:sldMkLst>
        <pc:spChg chg="mod">
          <ac:chgData name="Biller Fiket Ivana (POHR - HR/Zagreb)" userId="d854aea7-756c-4e9a-9c74-8e87a1b08b2e" providerId="ADAL" clId="{98443493-222E-4396-8C7B-5AC779DB8DAA}" dt="2024-04-09T11:51:07.198" v="5" actId="20577"/>
          <ac:spMkLst>
            <pc:docMk/>
            <pc:sldMk cId="4011322305" sldId="256"/>
            <ac:spMk id="2" creationId="{A2C5ED03-A11C-A47A-CE4C-35428494BC62}"/>
          </ac:spMkLst>
        </pc:spChg>
      </pc:sldChg>
      <pc:sldChg chg="addSp delSp modSp mod">
        <pc:chgData name="Biller Fiket Ivana (POHR - HR/Zagreb)" userId="d854aea7-756c-4e9a-9c74-8e87a1b08b2e" providerId="ADAL" clId="{98443493-222E-4396-8C7B-5AC779DB8DAA}" dt="2024-04-09T11:53:49.680" v="7"/>
        <pc:sldMkLst>
          <pc:docMk/>
          <pc:sldMk cId="3181969539" sldId="261"/>
        </pc:sldMkLst>
        <pc:spChg chg="add del mod">
          <ac:chgData name="Biller Fiket Ivana (POHR - HR/Zagreb)" userId="d854aea7-756c-4e9a-9c74-8e87a1b08b2e" providerId="ADAL" clId="{98443493-222E-4396-8C7B-5AC779DB8DAA}" dt="2024-04-09T11:53:49.680" v="7"/>
          <ac:spMkLst>
            <pc:docMk/>
            <pc:sldMk cId="3181969539" sldId="261"/>
            <ac:spMk id="4" creationId="{25418A23-BF03-99B4-825E-E84CF64FBEF7}"/>
          </ac:spMkLst>
        </pc:spChg>
        <pc:picChg chg="del">
          <ac:chgData name="Biller Fiket Ivana (POHR - HR/Zagreb)" userId="d854aea7-756c-4e9a-9c74-8e87a1b08b2e" providerId="ADAL" clId="{98443493-222E-4396-8C7B-5AC779DB8DAA}" dt="2024-04-09T11:53:38.366" v="6" actId="478"/>
          <ac:picMkLst>
            <pc:docMk/>
            <pc:sldMk cId="3181969539" sldId="261"/>
            <ac:picMk id="5" creationId="{974FC834-B027-A8DA-9C81-2722413FB7CC}"/>
          </ac:picMkLst>
        </pc:picChg>
        <pc:picChg chg="add mod">
          <ac:chgData name="Biller Fiket Ivana (POHR - HR/Zagreb)" userId="d854aea7-756c-4e9a-9c74-8e87a1b08b2e" providerId="ADAL" clId="{98443493-222E-4396-8C7B-5AC779DB8DAA}" dt="2024-04-09T11:53:49.680" v="7"/>
          <ac:picMkLst>
            <pc:docMk/>
            <pc:sldMk cId="3181969539" sldId="261"/>
            <ac:picMk id="7" creationId="{7694FEA0-BCD2-3FEA-FC3C-96CCBDD61C79}"/>
          </ac:picMkLst>
        </pc:picChg>
      </pc:sldChg>
    </pc:docChg>
  </pc:docChgLst>
  <pc:docChgLst>
    <pc:chgData name="Biller Fiket Ivana (POHR - HR/Zagreb)" userId="d854aea7-756c-4e9a-9c74-8e87a1b08b2e" providerId="ADAL" clId="{FC3C2907-2CD2-481E-A4F6-F1803DAF7B62}"/>
    <pc:docChg chg="undo custSel addSld modSld">
      <pc:chgData name="Biller Fiket Ivana (POHR - HR/Zagreb)" userId="d854aea7-756c-4e9a-9c74-8e87a1b08b2e" providerId="ADAL" clId="{FC3C2907-2CD2-481E-A4F6-F1803DAF7B62}" dt="2023-11-03T08:51:37.112" v="148" actId="20577"/>
      <pc:docMkLst>
        <pc:docMk/>
      </pc:docMkLst>
      <pc:sldChg chg="addSp delSp modSp mod setBg">
        <pc:chgData name="Biller Fiket Ivana (POHR - HR/Zagreb)" userId="d854aea7-756c-4e9a-9c74-8e87a1b08b2e" providerId="ADAL" clId="{FC3C2907-2CD2-481E-A4F6-F1803DAF7B62}" dt="2023-10-30T08:51:21.761" v="129" actId="14100"/>
        <pc:sldMkLst>
          <pc:docMk/>
          <pc:sldMk cId="4011322305" sldId="256"/>
        </pc:sldMkLst>
        <pc:spChg chg="mo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2" creationId="{A2C5ED03-A11C-A47A-CE4C-35428494BC62}"/>
          </ac:spMkLst>
        </pc:spChg>
        <pc:spChg chg="del mod">
          <ac:chgData name="Biller Fiket Ivana (POHR - HR/Zagreb)" userId="d854aea7-756c-4e9a-9c74-8e87a1b08b2e" providerId="ADAL" clId="{FC3C2907-2CD2-481E-A4F6-F1803DAF7B62}" dt="2023-10-23T14:09:23.703" v="123" actId="478"/>
          <ac:spMkLst>
            <pc:docMk/>
            <pc:sldMk cId="4011322305" sldId="256"/>
            <ac:spMk id="3" creationId="{66650690-3ACE-F1A3-21E5-C7A0198A91A0}"/>
          </ac:spMkLst>
        </pc:spChg>
        <pc:spChg chg="ad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10" creationId="{1DF91F20-B96F-4F77-AC3E-2CDD3BAA10C2}"/>
          </ac:spMkLst>
        </pc:spChg>
        <pc:spChg chg="ad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12" creationId="{C3D487F7-9050-4871-B351-34A72ADB296C}"/>
          </ac:spMkLst>
        </pc:spChg>
        <pc:spChg chg="ad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14" creationId="{F43C27DD-EF6A-4C48-9669-C2970E71A814}"/>
          </ac:spMkLst>
        </pc:spChg>
        <pc:spChg chg="ad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16" creationId="{C84384FE-1C88-4CAA-8FB8-2313A3AE734D}"/>
          </ac:spMkLst>
        </pc:spChg>
        <pc:spChg chg="ad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18" creationId="{87B6A113-58CD-406C-BCE4-6E1F1F2BE696}"/>
          </ac:spMkLst>
        </pc:spChg>
        <pc:spChg chg="add">
          <ac:chgData name="Biller Fiket Ivana (POHR - HR/Zagreb)" userId="d854aea7-756c-4e9a-9c74-8e87a1b08b2e" providerId="ADAL" clId="{FC3C2907-2CD2-481E-A4F6-F1803DAF7B62}" dt="2023-10-23T14:09:19.207" v="122" actId="26606"/>
          <ac:spMkLst>
            <pc:docMk/>
            <pc:sldMk cId="4011322305" sldId="256"/>
            <ac:spMk id="20" creationId="{05A1AA86-B7E6-4C02-AA34-F1A25CD4CCBD}"/>
          </ac:spMkLst>
        </pc:spChg>
        <pc:picChg chg="add mod">
          <ac:chgData name="Biller Fiket Ivana (POHR - HR/Zagreb)" userId="d854aea7-756c-4e9a-9c74-8e87a1b08b2e" providerId="ADAL" clId="{FC3C2907-2CD2-481E-A4F6-F1803DAF7B62}" dt="2023-10-30T08:51:21.761" v="129" actId="14100"/>
          <ac:picMkLst>
            <pc:docMk/>
            <pc:sldMk cId="4011322305" sldId="256"/>
            <ac:picMk id="4" creationId="{D367075E-8E04-5FE1-6CEC-1E763A495541}"/>
          </ac:picMkLst>
        </pc:picChg>
        <pc:picChg chg="mod ord">
          <ac:chgData name="Biller Fiket Ivana (POHR - HR/Zagreb)" userId="d854aea7-756c-4e9a-9c74-8e87a1b08b2e" providerId="ADAL" clId="{FC3C2907-2CD2-481E-A4F6-F1803DAF7B62}" dt="2023-10-30T08:49:53.013" v="124" actId="1076"/>
          <ac:picMkLst>
            <pc:docMk/>
            <pc:sldMk cId="4011322305" sldId="256"/>
            <ac:picMk id="5" creationId="{3082A282-4CA0-9470-0D76-02B7D94541DC}"/>
          </ac:picMkLst>
        </pc:picChg>
      </pc:sldChg>
      <pc:sldChg chg="addSp delSp modSp mod">
        <pc:chgData name="Biller Fiket Ivana (POHR - HR/Zagreb)" userId="d854aea7-756c-4e9a-9c74-8e87a1b08b2e" providerId="ADAL" clId="{FC3C2907-2CD2-481E-A4F6-F1803DAF7B62}" dt="2023-11-03T08:51:37.112" v="148" actId="20577"/>
        <pc:sldMkLst>
          <pc:docMk/>
          <pc:sldMk cId="3181969539" sldId="261"/>
        </pc:sldMkLst>
        <pc:spChg chg="mod">
          <ac:chgData name="Biller Fiket Ivana (POHR - HR/Zagreb)" userId="d854aea7-756c-4e9a-9c74-8e87a1b08b2e" providerId="ADAL" clId="{FC3C2907-2CD2-481E-A4F6-F1803DAF7B62}" dt="2023-11-03T08:51:37.112" v="148" actId="20577"/>
          <ac:spMkLst>
            <pc:docMk/>
            <pc:sldMk cId="3181969539" sldId="261"/>
            <ac:spMk id="2" creationId="{8A9736F5-4F94-2ED3-17B4-B7ABDE500A7F}"/>
          </ac:spMkLst>
        </pc:spChg>
        <pc:spChg chg="add del mod">
          <ac:chgData name="Biller Fiket Ivana (POHR - HR/Zagreb)" userId="d854aea7-756c-4e9a-9c74-8e87a1b08b2e" providerId="ADAL" clId="{FC3C2907-2CD2-481E-A4F6-F1803DAF7B62}" dt="2023-10-23T14:01:45.638" v="21" actId="11529"/>
          <ac:spMkLst>
            <pc:docMk/>
            <pc:sldMk cId="3181969539" sldId="261"/>
            <ac:spMk id="7" creationId="{1EF3EDA2-FE68-1BE3-8A0D-9147803A845B}"/>
          </ac:spMkLst>
        </pc:spChg>
        <pc:spChg chg="add mod">
          <ac:chgData name="Biller Fiket Ivana (POHR - HR/Zagreb)" userId="d854aea7-756c-4e9a-9c74-8e87a1b08b2e" providerId="ADAL" clId="{FC3C2907-2CD2-481E-A4F6-F1803DAF7B62}" dt="2023-10-23T14:02:26.764" v="25" actId="1076"/>
          <ac:spMkLst>
            <pc:docMk/>
            <pc:sldMk cId="3181969539" sldId="261"/>
            <ac:spMk id="8" creationId="{ED40CAC6-5F75-8008-C748-50781E5B9095}"/>
          </ac:spMkLst>
        </pc:spChg>
      </pc:sldChg>
      <pc:sldChg chg="addSp delSp modSp new mod setBg">
        <pc:chgData name="Biller Fiket Ivana (POHR - HR/Zagreb)" userId="d854aea7-756c-4e9a-9c74-8e87a1b08b2e" providerId="ADAL" clId="{FC3C2907-2CD2-481E-A4F6-F1803DAF7B62}" dt="2023-10-23T14:03:18.780" v="27" actId="478"/>
        <pc:sldMkLst>
          <pc:docMk/>
          <pc:sldMk cId="2953527900" sldId="262"/>
        </pc:sldMkLst>
        <pc:spChg chg="mod">
          <ac:chgData name="Biller Fiket Ivana (POHR - HR/Zagreb)" userId="d854aea7-756c-4e9a-9c74-8e87a1b08b2e" providerId="ADAL" clId="{FC3C2907-2CD2-481E-A4F6-F1803DAF7B62}" dt="2023-10-23T13:59:36.062" v="7" actId="123"/>
          <ac:spMkLst>
            <pc:docMk/>
            <pc:sldMk cId="2953527900" sldId="262"/>
            <ac:spMk id="2" creationId="{B1270522-015F-B5FA-991A-9916E4202B28}"/>
          </ac:spMkLst>
        </pc:spChg>
        <pc:spChg chg="del mod">
          <ac:chgData name="Biller Fiket Ivana (POHR - HR/Zagreb)" userId="d854aea7-756c-4e9a-9c74-8e87a1b08b2e" providerId="ADAL" clId="{FC3C2907-2CD2-481E-A4F6-F1803DAF7B62}" dt="2023-10-23T14:03:18.780" v="27" actId="478"/>
          <ac:spMkLst>
            <pc:docMk/>
            <pc:sldMk cId="2953527900" sldId="262"/>
            <ac:spMk id="3" creationId="{358EC9CF-B836-8ACC-5C16-C663F6FBDF0D}"/>
          </ac:spMkLst>
        </pc:spChg>
        <pc:spChg chg="add">
          <ac:chgData name="Biller Fiket Ivana (POHR - HR/Zagreb)" userId="d854aea7-756c-4e9a-9c74-8e87a1b08b2e" providerId="ADAL" clId="{FC3C2907-2CD2-481E-A4F6-F1803DAF7B62}" dt="2023-10-23T13:59:26.352" v="6" actId="26606"/>
          <ac:spMkLst>
            <pc:docMk/>
            <pc:sldMk cId="2953527900" sldId="262"/>
            <ac:spMk id="8" creationId="{6F5A5072-7B47-4D32-B52A-4EBBF590B8A5}"/>
          </ac:spMkLst>
        </pc:spChg>
        <pc:spChg chg="add">
          <ac:chgData name="Biller Fiket Ivana (POHR - HR/Zagreb)" userId="d854aea7-756c-4e9a-9c74-8e87a1b08b2e" providerId="ADAL" clId="{FC3C2907-2CD2-481E-A4F6-F1803DAF7B62}" dt="2023-10-23T13:59:26.352" v="6" actId="26606"/>
          <ac:spMkLst>
            <pc:docMk/>
            <pc:sldMk cId="2953527900" sldId="262"/>
            <ac:spMk id="10" creationId="{9715DAF0-AE1B-46C9-8A6B-DB2AA05AB91D}"/>
          </ac:spMkLst>
        </pc:spChg>
        <pc:spChg chg="add">
          <ac:chgData name="Biller Fiket Ivana (POHR - HR/Zagreb)" userId="d854aea7-756c-4e9a-9c74-8e87a1b08b2e" providerId="ADAL" clId="{FC3C2907-2CD2-481E-A4F6-F1803DAF7B62}" dt="2023-10-23T13:59:26.352" v="6" actId="26606"/>
          <ac:spMkLst>
            <pc:docMk/>
            <pc:sldMk cId="2953527900" sldId="262"/>
            <ac:spMk id="12" creationId="{6016219D-510E-4184-9090-6D5578A87BD1}"/>
          </ac:spMkLst>
        </pc:spChg>
        <pc:spChg chg="add">
          <ac:chgData name="Biller Fiket Ivana (POHR - HR/Zagreb)" userId="d854aea7-756c-4e9a-9c74-8e87a1b08b2e" providerId="ADAL" clId="{FC3C2907-2CD2-481E-A4F6-F1803DAF7B62}" dt="2023-10-23T13:59:26.352" v="6" actId="26606"/>
          <ac:spMkLst>
            <pc:docMk/>
            <pc:sldMk cId="2953527900" sldId="262"/>
            <ac:spMk id="14" creationId="{AFF4A713-7B75-4B21-90D7-5AB19547C728}"/>
          </ac:spMkLst>
        </pc:spChg>
        <pc:spChg chg="add">
          <ac:chgData name="Biller Fiket Ivana (POHR - HR/Zagreb)" userId="d854aea7-756c-4e9a-9c74-8e87a1b08b2e" providerId="ADAL" clId="{FC3C2907-2CD2-481E-A4F6-F1803DAF7B62}" dt="2023-10-23T13:59:26.352" v="6" actId="26606"/>
          <ac:spMkLst>
            <pc:docMk/>
            <pc:sldMk cId="2953527900" sldId="262"/>
            <ac:spMk id="16" creationId="{DC631C0B-6DA6-4E57-8231-CE32B3434A7E}"/>
          </ac:spMkLst>
        </pc:spChg>
        <pc:spChg chg="add">
          <ac:chgData name="Biller Fiket Ivana (POHR - HR/Zagreb)" userId="d854aea7-756c-4e9a-9c74-8e87a1b08b2e" providerId="ADAL" clId="{FC3C2907-2CD2-481E-A4F6-F1803DAF7B62}" dt="2023-10-23T13:59:26.352" v="6" actId="26606"/>
          <ac:spMkLst>
            <pc:docMk/>
            <pc:sldMk cId="2953527900" sldId="262"/>
            <ac:spMk id="18" creationId="{C29501E6-A978-4A61-9689-9085AF97A53A}"/>
          </ac:spMkLst>
        </pc:spChg>
      </pc:sldChg>
      <pc:sldChg chg="addSp delSp modSp new mod setBg">
        <pc:chgData name="Biller Fiket Ivana (POHR - HR/Zagreb)" userId="d854aea7-756c-4e9a-9c74-8e87a1b08b2e" providerId="ADAL" clId="{FC3C2907-2CD2-481E-A4F6-F1803DAF7B62}" dt="2023-10-23T14:08:04.752" v="115" actId="122"/>
        <pc:sldMkLst>
          <pc:docMk/>
          <pc:sldMk cId="1192515260" sldId="263"/>
        </pc:sldMkLst>
        <pc:spChg chg="add del mo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3" creationId="{A23BF855-60FE-1027-A4F3-C47C7C3AC4B1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8" creationId="{09588DA8-065E-4F6F-8EFD-43104AB2E0CF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10" creationId="{C4285719-470E-454C-AF62-8323075F1F5B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12" creationId="{CD9FE4EF-C4D8-49A0-B2FF-81D8DB7D8A24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14" creationId="{4300840D-0A0B-4512-BACA-B439D5B9C57C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16" creationId="{D2B78728-A580-49A7-84F9-6EF6F583ADE0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18" creationId="{38FAA1A1-D861-433F-88FA-1E9D6FD31D11}"/>
          </ac:spMkLst>
        </pc:spChg>
        <pc:spChg chg="add del">
          <ac:chgData name="Biller Fiket Ivana (POHR - HR/Zagreb)" userId="d854aea7-756c-4e9a-9c74-8e87a1b08b2e" providerId="ADAL" clId="{FC3C2907-2CD2-481E-A4F6-F1803DAF7B62}" dt="2023-10-23T14:05:58.914" v="89" actId="26606"/>
          <ac:spMkLst>
            <pc:docMk/>
            <pc:sldMk cId="1192515260" sldId="263"/>
            <ac:spMk id="20" creationId="{8D71EDA1-87BF-4D5D-AB79-F346FD19278A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01.986" v="91" actId="26606"/>
          <ac:spMkLst>
            <pc:docMk/>
            <pc:sldMk cId="1192515260" sldId="263"/>
            <ac:spMk id="22" creationId="{E10650BA-D090-4A23-98E3-B48BBAEA9201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29" creationId="{09588DA8-065E-4F6F-8EFD-43104AB2E0CF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0" creationId="{C4285719-470E-454C-AF62-8323075F1F5B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1" creationId="{CD9FE4EF-C4D8-49A0-B2FF-81D8DB7D8A24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2" creationId="{4300840D-0A0B-4512-BACA-B439D5B9C57C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3" creationId="{D2B78728-A580-49A7-84F9-6EF6F583ADE0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4" creationId="{38FAA1A1-D861-433F-88FA-1E9D6FD31D11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5" creationId="{8D71EDA1-87BF-4D5D-AB79-F346FD19278A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18.398" v="95" actId="26606"/>
          <ac:spMkLst>
            <pc:docMk/>
            <pc:sldMk cId="1192515260" sldId="263"/>
            <ac:spMk id="36" creationId="{A23BF855-60FE-1027-A4F3-C47C7C3AC4B1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23.048" v="97" actId="26606"/>
          <ac:spMkLst>
            <pc:docMk/>
            <pc:sldMk cId="1192515260" sldId="263"/>
            <ac:spMk id="38" creationId="{1B15ED52-F352-441B-82BF-E0EA34836D08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23.048" v="97" actId="26606"/>
          <ac:spMkLst>
            <pc:docMk/>
            <pc:sldMk cId="1192515260" sldId="263"/>
            <ac:spMk id="39" creationId="{3B2E3793-BFE6-45A2-9B7B-E18844431C99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23.048" v="97" actId="26606"/>
          <ac:spMkLst>
            <pc:docMk/>
            <pc:sldMk cId="1192515260" sldId="263"/>
            <ac:spMk id="40" creationId="{BC4C4868-CB8F-4AF9-9CDB-8108F2C19B67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23.048" v="97" actId="26606"/>
          <ac:spMkLst>
            <pc:docMk/>
            <pc:sldMk cId="1192515260" sldId="263"/>
            <ac:spMk id="41" creationId="{375E0459-6403-40CD-989D-56A4407CA12E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23.048" v="97" actId="26606"/>
          <ac:spMkLst>
            <pc:docMk/>
            <pc:sldMk cId="1192515260" sldId="263"/>
            <ac:spMk id="42" creationId="{53E5B1A8-3AC9-4BD1-9BBC-78CA94F2D1BA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23.048" v="97" actId="26606"/>
          <ac:spMkLst>
            <pc:docMk/>
            <pc:sldMk cId="1192515260" sldId="263"/>
            <ac:spMk id="43" creationId="{A23BF855-60FE-1027-A4F3-C47C7C3AC4B1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45" creationId="{DEE2AD96-B495-4E06-9291-B71706F728CB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46" creationId="{53CF6D67-C5A8-4ADD-9E8E-1E38CA1D3166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47" creationId="{86909FA0-B515-4681-B7A8-FA281D133B94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48" creationId="{21C9FE86-FCC3-4A31-AA1C-C882262B7FE7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49" creationId="{7D96243B-ECED-4B71-8E06-AE9A285EAD20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50" creationId="{A09989E4-EFDC-4A90-A633-E0525FB4139E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1.264" v="99" actId="26606"/>
          <ac:spMkLst>
            <pc:docMk/>
            <pc:sldMk cId="1192515260" sldId="263"/>
            <ac:spMk id="51" creationId="{A23BF855-60FE-1027-A4F3-C47C7C3AC4B1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2.403" v="101" actId="26606"/>
          <ac:spMkLst>
            <pc:docMk/>
            <pc:sldMk cId="1192515260" sldId="263"/>
            <ac:spMk id="53" creationId="{979E27D9-03C7-44E2-9FF8-15D0C8506AF7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2.403" v="101" actId="26606"/>
          <ac:spMkLst>
            <pc:docMk/>
            <pc:sldMk cId="1192515260" sldId="263"/>
            <ac:spMk id="54" creationId="{A23BF855-60FE-1027-A4F3-C47C7C3AC4B1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2.403" v="101" actId="26606"/>
          <ac:spMkLst>
            <pc:docMk/>
            <pc:sldMk cId="1192515260" sldId="263"/>
            <ac:spMk id="55" creationId="{EEBF1590-3B36-48EE-A89D-3B6F3CB256AB}"/>
          </ac:spMkLst>
        </pc:spChg>
        <pc:spChg chg="add del">
          <ac:chgData name="Biller Fiket Ivana (POHR - HR/Zagreb)" userId="d854aea7-756c-4e9a-9c74-8e87a1b08b2e" providerId="ADAL" clId="{FC3C2907-2CD2-481E-A4F6-F1803DAF7B62}" dt="2023-10-23T14:06:32.403" v="101" actId="26606"/>
          <ac:spMkLst>
            <pc:docMk/>
            <pc:sldMk cId="1192515260" sldId="263"/>
            <ac:spMk id="56" creationId="{AC8F6C8C-AB5A-4548-942D-E3FD40ACBC49}"/>
          </ac:spMkLst>
        </pc:spChg>
        <pc:spChg chg="add del">
          <ac:chgData name="Biller Fiket Ivana (POHR - HR/Zagreb)" userId="d854aea7-756c-4e9a-9c74-8e87a1b08b2e" providerId="ADAL" clId="{FC3C2907-2CD2-481E-A4F6-F1803DAF7B62}" dt="2023-10-23T14:07:13.298" v="103" actId="26606"/>
          <ac:spMkLst>
            <pc:docMk/>
            <pc:sldMk cId="1192515260" sldId="263"/>
            <ac:spMk id="58" creationId="{0741393E-C764-4C6F-8886-35CFF2E48351}"/>
          </ac:spMkLst>
        </pc:spChg>
        <pc:spChg chg="add del">
          <ac:chgData name="Biller Fiket Ivana (POHR - HR/Zagreb)" userId="d854aea7-756c-4e9a-9c74-8e87a1b08b2e" providerId="ADAL" clId="{FC3C2907-2CD2-481E-A4F6-F1803DAF7B62}" dt="2023-10-23T14:07:13.298" v="103" actId="26606"/>
          <ac:spMkLst>
            <pc:docMk/>
            <pc:sldMk cId="1192515260" sldId="263"/>
            <ac:spMk id="59" creationId="{390890DC-37FF-4B49-BD4C-FE4232F69B37}"/>
          </ac:spMkLst>
        </pc:spChg>
        <pc:spChg chg="add del">
          <ac:chgData name="Biller Fiket Ivana (POHR - HR/Zagreb)" userId="d854aea7-756c-4e9a-9c74-8e87a1b08b2e" providerId="ADAL" clId="{FC3C2907-2CD2-481E-A4F6-F1803DAF7B62}" dt="2023-10-23T14:07:13.298" v="103" actId="26606"/>
          <ac:spMkLst>
            <pc:docMk/>
            <pc:sldMk cId="1192515260" sldId="263"/>
            <ac:spMk id="60" creationId="{A23BF855-60FE-1027-A4F3-C47C7C3AC4B1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2" creationId="{09588DA8-065E-4F6F-8EFD-43104AB2E0CF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3" creationId="{C4285719-470E-454C-AF62-8323075F1F5B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4" creationId="{CD9FE4EF-C4D8-49A0-B2FF-81D8DB7D8A24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5" creationId="{4300840D-0A0B-4512-BACA-B439D5B9C57C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6" creationId="{D2B78728-A580-49A7-84F9-6EF6F583ADE0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7" creationId="{38FAA1A1-D861-433F-88FA-1E9D6FD31D11}"/>
          </ac:spMkLst>
        </pc:spChg>
        <pc:spChg chg="add">
          <ac:chgData name="Biller Fiket Ivana (POHR - HR/Zagreb)" userId="d854aea7-756c-4e9a-9c74-8e87a1b08b2e" providerId="ADAL" clId="{FC3C2907-2CD2-481E-A4F6-F1803DAF7B62}" dt="2023-10-23T14:07:13.308" v="104" actId="26606"/>
          <ac:spMkLst>
            <pc:docMk/>
            <pc:sldMk cId="1192515260" sldId="263"/>
            <ac:spMk id="68" creationId="{8D71EDA1-87BF-4D5D-AB79-F346FD19278A}"/>
          </ac:spMkLst>
        </pc:spChg>
        <pc:spChg chg="add mod">
          <ac:chgData name="Biller Fiket Ivana (POHR - HR/Zagreb)" userId="d854aea7-756c-4e9a-9c74-8e87a1b08b2e" providerId="ADAL" clId="{FC3C2907-2CD2-481E-A4F6-F1803DAF7B62}" dt="2023-10-23T14:08:04.752" v="115" actId="122"/>
          <ac:spMkLst>
            <pc:docMk/>
            <pc:sldMk cId="1192515260" sldId="263"/>
            <ac:spMk id="69" creationId="{A23BF855-60FE-1027-A4F3-C47C7C3AC4B1}"/>
          </ac:spMkLst>
        </pc:spChg>
        <pc:grpChg chg="add del">
          <ac:chgData name="Biller Fiket Ivana (POHR - HR/Zagreb)" userId="d854aea7-756c-4e9a-9c74-8e87a1b08b2e" providerId="ADAL" clId="{FC3C2907-2CD2-481E-A4F6-F1803DAF7B62}" dt="2023-10-23T14:06:01.986" v="91" actId="26606"/>
          <ac:grpSpMkLst>
            <pc:docMk/>
            <pc:sldMk cId="1192515260" sldId="263"/>
            <ac:grpSpMk id="23" creationId="{FFB939B9-73CE-4644-87BB-72AEBF001142}"/>
          </ac:grpSpMkLst>
        </pc:grpChg>
        <pc:graphicFrameChg chg="add del">
          <ac:chgData name="Biller Fiket Ivana (POHR - HR/Zagreb)" userId="d854aea7-756c-4e9a-9c74-8e87a1b08b2e" providerId="ADAL" clId="{FC3C2907-2CD2-481E-A4F6-F1803DAF7B62}" dt="2023-10-23T14:06:01.986" v="91" actId="26606"/>
          <ac:graphicFrameMkLst>
            <pc:docMk/>
            <pc:sldMk cId="1192515260" sldId="263"/>
            <ac:graphicFrameMk id="5" creationId="{7E0F050C-B890-91AB-F588-5563A5405ED6}"/>
          </ac:graphicFrameMkLst>
        </pc:graphicFrameChg>
        <pc:graphicFrameChg chg="add del">
          <ac:chgData name="Biller Fiket Ivana (POHR - HR/Zagreb)" userId="d854aea7-756c-4e9a-9c74-8e87a1b08b2e" providerId="ADAL" clId="{FC3C2907-2CD2-481E-A4F6-F1803DAF7B62}" dt="2023-10-23T14:06:06.454" v="93" actId="26606"/>
          <ac:graphicFrameMkLst>
            <pc:docMk/>
            <pc:sldMk cId="1192515260" sldId="263"/>
            <ac:graphicFrameMk id="27" creationId="{05F15449-DED5-BBE0-EDB5-B9EEB970A917}"/>
          </ac:graphicFrameMkLst>
        </pc:graphicFrameChg>
        <pc:picChg chg="add del">
          <ac:chgData name="Biller Fiket Ivana (POHR - HR/Zagreb)" userId="d854aea7-756c-4e9a-9c74-8e87a1b08b2e" providerId="ADAL" clId="{FC3C2907-2CD2-481E-A4F6-F1803DAF7B62}" dt="2023-10-23T14:06:01.986" v="91" actId="26606"/>
          <ac:picMkLst>
            <pc:docMk/>
            <pc:sldMk cId="1192515260" sldId="263"/>
            <ac:picMk id="6" creationId="{EB9CF498-D3CD-3545-F033-8BC7E2F1BE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CA2B-8CE5-227B-D64B-1DF21ECBF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787A4-8DA5-D2DC-0B2A-1540C7D9C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65FB1-6194-9DA6-A72F-D2C76C6C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E92B-832B-D1FB-8A42-52FB2F55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451E6-49A1-F9B4-B1FF-A2CF65B4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45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53D5-3E2F-93A7-E206-9AE3C58B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612BA-B7DB-7658-1D46-1847FCF62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C499-8409-2966-AC6B-BA152C53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76B18-9183-17C3-A6EE-16993FE6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FFB40-C0D2-9F06-1738-D7E4DB32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14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49B4B-2CC2-0411-1CCD-4274E617B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B25B4-FA46-0723-D78D-6CCC421A0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03FA-6F9B-AA9B-FE15-EA151A4F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6780-93FF-16A0-62E6-829C62F2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ADA7-CA85-30EC-FD9B-FAD08BF3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978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BA25-A8AA-99A9-35BB-BCF74E68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76F8D-6087-1D9C-06E7-931E93B57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7E797-C669-8150-7805-CBE6A576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7C4F-D1E1-B060-B770-E95D3959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E615-F202-8BDE-320F-6C952EDD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E335-DAE8-FBC2-291A-9036135E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72A1F-F115-5749-32D5-4A3BECE8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23D52-5A60-7A99-8A0F-C73F5D66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51E5-2FF2-5644-8927-35F25A95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8FC7-902E-91DB-308C-6B5811BB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6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94CE-87D9-2E2F-F819-14993133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6D26-42C1-66E7-0D09-4E08B97A8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AFA5-D6CF-E1AF-7260-71619B280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4458E-BD1B-53A4-59A2-527BCAB7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BCE60-C6B2-6C8D-1B97-753AC734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F146F-6031-D9A1-2438-06F444C3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66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622C-71F7-7B23-449C-4350909F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C47F6-3861-63AA-4A8B-AF110601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8072D-48E2-51CB-AD30-0D37BF0B7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D05DA-8C5C-39FD-8018-566FE1613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56A5B-CD0A-A6F1-75B2-DFC4D7153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A4B11-6368-B644-60E2-5552248A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1C7B89-66AD-DFD0-1801-01A4538D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DB027-925D-5522-F376-315E9471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6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607D-E6CC-52DF-1639-41868B5F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8C215-695A-E1F6-6B84-44FD645B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2D032-C578-BFE7-6ECC-EDF0B52C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BEEA9-24C7-2F5F-12B9-489D0747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7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23E82-9BD8-992B-3679-DB747001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99833-31E4-7FE6-2DC3-DB191D15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45629-2252-E3D7-C4F7-7C413B72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20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53D3-59BF-317D-3FCE-68C12ACD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3EDE-F8FF-7418-4A9F-C16BC117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325F9-C978-D86C-0B54-95B2361B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FB66-F874-A9BC-E241-5EB3F97C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510B2-CEF1-69C7-E46B-156382D1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09A8E-6835-0E18-CE40-356CD97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14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5F68-185A-06BE-9A5A-E68C73D7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6338F-34F6-42FF-32C0-990075D86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45479-EA33-1899-56D1-25351E27F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F8C5-89C4-AD50-77F6-B2886A3F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AE570-A8B6-A0C7-C79A-844D827E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57052-9818-968E-6D81-2DE48D62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93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B1714-DB9C-03BD-989B-2BF9E515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4642-7C90-A7F4-7A18-2EA501323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53F3E-11A3-6B8F-0AB3-A7F226026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CEE3-4DC6-47C9-9080-803B3D39FC6D}" type="datetimeFigureOut">
              <a:rPr lang="hr-HR" smtClean="0"/>
              <a:t>9.4.2024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0DFE9-5011-481B-F657-BEFCF3A72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8FC6-5ED5-4EE5-009E-3D4422C8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B4C4-C46F-4B5B-BB2F-1B7BBF088F1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MSIPCMContentMarking" descr="{&quot;HashCode&quot;:2082820457,&quot;Placement&quot;:&quot;Footer&quot;,&quot;Top&quot;:522.862549,&quot;Left&quot;:457.326447,&quot;SlideWidth&quot;:960,&quot;SlideHeight&quot;:540}">
            <a:extLst>
              <a:ext uri="{FF2B5EF4-FFF2-40B4-BE49-F238E27FC236}">
                <a16:creationId xmlns:a16="http://schemas.microsoft.com/office/drawing/2014/main" id="{F6A3FC2D-A975-C6A4-98E3-E2F0854DA97B}"/>
              </a:ext>
            </a:extLst>
          </p:cNvPr>
          <p:cNvSpPr txBox="1"/>
          <p:nvPr userDrawn="1"/>
        </p:nvSpPr>
        <p:spPr>
          <a:xfrm>
            <a:off x="5808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r-HR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426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nfigurator.audi.hr/cc-hr/hr_HR_AUDI23/A/models" TargetMode="External"/><Relationship Id="rId7" Type="http://schemas.openxmlformats.org/officeDocument/2006/relationships/hyperlink" Target="https://www.vw-gospodarska-vozila.hr/modeli-konfigurator/svi-modeli" TargetMode="External"/><Relationship Id="rId2" Type="http://schemas.openxmlformats.org/officeDocument/2006/relationships/hyperlink" Target="https://konfigurator.volkswagen.hr/cc-hr/hr_HR_VW22/V/model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nfigurator.skoda.hr/cc-hr/hr_HR_SKODA23/C/models" TargetMode="External"/><Relationship Id="rId5" Type="http://schemas.openxmlformats.org/officeDocument/2006/relationships/hyperlink" Target="https://konfigurator.cupraofficial.hr/cc-hr/hr_HR_CUPRA20/S/models" TargetMode="External"/><Relationship Id="rId4" Type="http://schemas.openxmlformats.org/officeDocument/2006/relationships/hyperlink" Target="https://konfigurator.seat.hr/cc-hr/hr_HR_SEAT21/S/mode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5ED03-A11C-A47A-CE4C-35428494B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48" y="857251"/>
            <a:ext cx="6219582" cy="3160113"/>
          </a:xfrm>
        </p:spPr>
        <p:txBody>
          <a:bodyPr anchor="b">
            <a:normAutofit/>
          </a:bodyPr>
          <a:lstStyle/>
          <a:p>
            <a:pPr algn="l"/>
            <a:r>
              <a:rPr lang="hr-HR" sz="4400" b="1" dirty="0">
                <a:solidFill>
                  <a:srgbClr val="FFFFFF"/>
                </a:solidFill>
              </a:rPr>
              <a:t>POSEBNA PONUDA NOVIH VOZILA VOLKSWAGEN KONCERNA ZA ČLANOVE HRVATSKE ODVJETNIČKE KOMORE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2A282-4CA0-9470-0D76-02B7D945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042" y="2541497"/>
            <a:ext cx="3173819" cy="729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7075E-8E04-5FE1-6CEC-1E763A49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069" y="3653131"/>
            <a:ext cx="3429581" cy="4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D2447-BABF-2679-828A-C5974ED41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OVISNO O IZBORU MARKE VOZILA NA KONFIGURATORU KONFIGURIRAJTE VOZILO PREMA VAŠIM ŽELJAMA: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0686F-9F8C-1DA6-0A8A-C7F6025E8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1700" dirty="0"/>
              <a:t>VOLKSWAGEN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2"/>
              </a:rPr>
              <a:t>https://konfigurator.volkswagen.hr/cc-hr/hr_HR_VW22/V/models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AUDI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https://konfigurator.audi.hr/cc-hr/hr_HR_AUDI23/A/models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SEAT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4"/>
              </a:rPr>
              <a:t>https://konfigurator.seat.hr/cc-hr/hr_HR_SEAT21/S/models</a:t>
            </a:r>
            <a:endParaRPr lang="hr-HR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hr-HR" sz="1700" dirty="0"/>
          </a:p>
          <a:p>
            <a:pPr algn="l"/>
            <a:r>
              <a:rPr lang="hr-HR" sz="1700" dirty="0"/>
              <a:t>CUPRA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5"/>
              </a:rPr>
              <a:t>https://konfigurator.cupraofficial.hr/cc-hr/hr_HR_CUPRA20/S/models</a:t>
            </a:r>
            <a:r>
              <a:rPr lang="hr-HR" sz="1700" dirty="0"/>
              <a:t> 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ŠKODA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6"/>
              </a:rPr>
              <a:t>https://konfigurator.skoda.hr/cc-hr/hr_HR_SKODA23/C/models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VOLKSWAGEN GOSPODARSKA VOZILA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7"/>
              </a:rPr>
              <a:t>https://www.vw-gospodarska-vozila.hr/modeli-konfigurator/svi-modeli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2306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736F5-4F94-2ED3-17B4-B7ABDE50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129309"/>
            <a:ext cx="7091300" cy="1252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600" dirty="0">
                <a:solidFill>
                  <a:srgbClr val="FFFFFF"/>
                </a:solidFill>
              </a:rPr>
              <a:t>KOD ZADNJEG KORAKA U KONFIGURATORU KLIKOM NA „ZATRAŽI PONUDU“ IZABERITE TRGOVCA TE U DIO OBRASCA KOJI ĆE VAM SE OTVORITI, A KOJI SE ODNOSI NA DODATNE NAPOMENE, NAVEDITE DA STE ČLAN H</a:t>
            </a:r>
            <a:r>
              <a:rPr lang="hr-HR" sz="1600" dirty="0">
                <a:solidFill>
                  <a:srgbClr val="FFFFFF"/>
                </a:solidFill>
              </a:rPr>
              <a:t>O</a:t>
            </a:r>
            <a:r>
              <a:rPr lang="en-US" sz="1600" dirty="0">
                <a:solidFill>
                  <a:srgbClr val="FFFFFF"/>
                </a:solidFill>
              </a:rPr>
              <a:t>K ZBOG POSEBNIH UVJETA KOJE TIM ČLANSTVOM OSTVARUJETE PRI KUPNJI </a:t>
            </a:r>
            <a:r>
              <a:rPr lang="hr-HR" sz="1600" dirty="0">
                <a:solidFill>
                  <a:srgbClr val="FFFFFF"/>
                </a:solidFill>
              </a:rPr>
              <a:t>ILI FINANCIRANJU </a:t>
            </a:r>
            <a:r>
              <a:rPr lang="en-US" sz="1600" dirty="0">
                <a:solidFill>
                  <a:srgbClr val="FFFFFF"/>
                </a:solidFill>
              </a:rPr>
              <a:t>VOZILA IZ VOLKSWAGEN KONCERNA.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BEE60-1BDA-05C6-BC52-B5141F9CF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5165" y="2217815"/>
            <a:ext cx="4333691" cy="3997831"/>
          </a:xfrm>
          <a:prstGeom prst="rect">
            <a:avLst/>
          </a:prstGeom>
        </p:spPr>
      </p:pic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D40CAC6-5F75-8008-C748-50781E5B9095}"/>
              </a:ext>
            </a:extLst>
          </p:cNvPr>
          <p:cNvSpPr/>
          <p:nvPr/>
        </p:nvSpPr>
        <p:spPr>
          <a:xfrm>
            <a:off x="5846836" y="5583034"/>
            <a:ext cx="611123" cy="4279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94FEA0-BCD2-3FEA-FC3C-96CCBDD61C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758624"/>
            <a:ext cx="5181600" cy="24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70522-015F-B5FA-991A-9916E420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 STRANE ODABRANOG TRGOVCA BITI ĆETE KONTAKTIRANI KAKO BI DOGOVORILI POJEDINOSTI VEZANO KAKO UZ SAMO VOZILO TAKO I UZ FINANCIRANJE ISTOG TE ĆE VAM NAKON TOGA BITI DOSTAVLJENA PONUDA ZA FINANCIRANJE VOZILA S UVJETIMA ZA VAS I/ILI PONUDA ZA VOZILO S UKLJUČENIM POPUSTOM ZA VAS.</a:t>
            </a:r>
          </a:p>
        </p:txBody>
      </p:sp>
    </p:spTree>
    <p:extLst>
      <p:ext uri="{BB962C8B-B14F-4D97-AF65-F5344CB8AC3E}">
        <p14:creationId xmlns:p14="http://schemas.microsoft.com/office/powerpoint/2010/main" val="295352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id="{A23BF855-60FE-1027-A4F3-C47C7C3AC4B1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SVE DALJNJE RADNJE (NARUDŽBA VOZILA, DOKUMENTACIJA POTREBNA ZA FINANCIRANJE VOZILA, ISPORUKA VOZILA…) DOGOVARATI ĆETE S ODABRANIM TRGOVCEM.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ŽELIMO VAM PUNO SIGURNIH I SRETNIH KILOMETARA</a:t>
            </a:r>
            <a:r>
              <a:rPr lang="hr-HR" sz="3200" b="1" dirty="0"/>
              <a:t> U VAŠEM NOVOM VOZILU</a:t>
            </a:r>
            <a:r>
              <a:rPr lang="en-US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251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274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POSEBNA PONUDA NOVIH VOZILA VOLKSWAGEN KONCERNA ZA ČLANOVE HRVATSKE ODVJETNIČKE KOMORE</vt:lpstr>
      <vt:lpstr>OVISNO O IZBORU MARKE VOZILA NA KONFIGURATORU KONFIGURIRAJTE VOZILO PREMA VAŠIM ŽELJAMA: </vt:lpstr>
      <vt:lpstr>KOD ZADNJEG KORAKA U KONFIGURATORU KLIKOM NA „ZATRAŽI PONUDU“ IZABERITE TRGOVCA TE U DIO OBRASCA KOJI ĆE VAM SE OTVORITI, A KOJI SE ODNOSI NA DODATNE NAPOMENE, NAVEDITE DA STE ČLAN HOK ZBOG POSEBNIH UVJETA KOJE TIM ČLANSTVOM OSTVARUJETE PRI KUPNJI ILI FINANCIRANJU VOZILA IZ VOLKSWAGEN KONCERNA.</vt:lpstr>
      <vt:lpstr>OD STRANE ODABRANOG TRGOVCA BITI ĆETE KONTAKTIRANI KAKO BI DOGOVORILI POJEDINOSTI VEZANO KAKO UZ SAMO VOZILO TAKO I UZ FINANCIRANJE ISTOG TE ĆE VAM NAKON TOGA BITI DOSTAVLJENA PONUDA ZA FINANCIRANJE VOZILA S UVJETIMA ZA VAS I/ILI PONUDA ZA VOZILO S UKLJUČENIM POPUSTOM ZA VAS.</vt:lpstr>
      <vt:lpstr>PowerPoint Presentation</vt:lpstr>
    </vt:vector>
  </TitlesOfParts>
  <Company>Porsche Croatia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POSEBNA PONUDA VOZILA VOLKSWAGEN KONCERNA ZA ČLANOVE HRVATSKE LIJEČNIČKE KOMORE</dc:title>
  <dc:creator>Biller Fiket Ivana (POHR - HR/Zagreb)</dc:creator>
  <cp:lastModifiedBy>Biller Fiket Ivana (POHR - HR/Zagreb)</cp:lastModifiedBy>
  <cp:revision>2</cp:revision>
  <dcterms:created xsi:type="dcterms:W3CDTF">2023-10-23T13:10:57Z</dcterms:created>
  <dcterms:modified xsi:type="dcterms:W3CDTF">2024-04-09T11:53:58Z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d67188-4396-4f49-b241-070cf408d0d1_Enabled">
    <vt:lpwstr>true</vt:lpwstr>
  </property>
  <property fmtid="{D5CDD505-2E9C-101B-9397-08002B2CF9AE}" pid="3" name="MSIP_Label_43d67188-4396-4f49-b241-070cf408d0d1_SetDate">
    <vt:lpwstr>2023-11-03T08:51:49Z</vt:lpwstr>
  </property>
  <property fmtid="{D5CDD505-2E9C-101B-9397-08002B2CF9AE}" pid="4" name="MSIP_Label_43d67188-4396-4f49-b241-070cf408d0d1_Method">
    <vt:lpwstr>Standard</vt:lpwstr>
  </property>
  <property fmtid="{D5CDD505-2E9C-101B-9397-08002B2CF9AE}" pid="5" name="MSIP_Label_43d67188-4396-4f49-b241-070cf408d0d1_Name">
    <vt:lpwstr>43d67188-4396-4f49-b241-070cf408d0d1</vt:lpwstr>
  </property>
  <property fmtid="{D5CDD505-2E9C-101B-9397-08002B2CF9AE}" pid="6" name="MSIP_Label_43d67188-4396-4f49-b241-070cf408d0d1_SiteId">
    <vt:lpwstr>0f6f68be-4ef2-465a-986b-eb9a250d9789</vt:lpwstr>
  </property>
  <property fmtid="{D5CDD505-2E9C-101B-9397-08002B2CF9AE}" pid="7" name="MSIP_Label_43d67188-4396-4f49-b241-070cf408d0d1_ActionId">
    <vt:lpwstr>4bf9d866-5a4b-4436-8574-30477c43b234</vt:lpwstr>
  </property>
  <property fmtid="{D5CDD505-2E9C-101B-9397-08002B2CF9AE}" pid="8" name="MSIP_Label_43d67188-4396-4f49-b241-070cf408d0d1_ContentBits">
    <vt:lpwstr>2</vt:lpwstr>
  </property>
</Properties>
</file>